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70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494F-C7D3-4B51-97AB-DBF22AF455F1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4FC84-03F7-416C-B608-694EBF849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0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24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21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50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38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2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6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15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93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2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4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56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C49A-CE69-46F1-997C-FCEFBAD6B553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ACEF8-A601-4F01-A1E6-250B843C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81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59046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GB" dirty="0">
                <a:latin typeface="HfW cursive" pitchFamily="2" charset="0"/>
              </a:rPr>
            </a:br>
            <a:br>
              <a:rPr lang="en-GB" dirty="0">
                <a:latin typeface="HfW cursive" pitchFamily="2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Welcome to 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Year 3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Meet the Teachers</a:t>
            </a:r>
            <a:b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Mr A Abraham(3A)</a:t>
            </a:r>
            <a:b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Mrs C Moore(3M)</a:t>
            </a:r>
            <a:b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07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fW cursive" pitchFamily="2" charset="0"/>
              </a:rPr>
              <a:t>Home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Website – Year 3 page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Termly Newsletter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Weekly whole school Newsletters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Individual letters for visits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Parent mails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52487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Absence: Hampshire guidance.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Letter of absence needed for each session or late arrival. See updated guidance for COVID 19 sent home by Mr Dodson, August 2020.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Nuts: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Due to nut allergies in school please do not send any form of nuts in your child’s lunchbox.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Healthy Schools: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support of our commitment to being a healthy school, please do not send in sweets or cakes for birthdays.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Snacks: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Children in KS2 are not provided with a snack at playtime, so they may bring their own. Please ensure that this is a healthy item such as:  fruit or veg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5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lnSpcReduction="10000"/>
          </a:bodyPr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Headlice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your child has an itchy head, please let us know so we can issue the standard letter!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Keeping hair tied back helps!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follow the one-way systems around the school premises, see newsletters for updates. 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Due to COVID 19 restrictions, we will not be asking for in-school volunteers for reading until January 2020.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615" y="2348880"/>
            <a:ext cx="1248138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28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Questions or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Come in and see us if you have any concerns or write a note.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you feel it will take more than a minute or two, please make an appointment after school so we can discuss it properly.</a:t>
            </a:r>
          </a:p>
        </p:txBody>
      </p:sp>
    </p:spTree>
    <p:extLst>
      <p:ext uri="{BB962C8B-B14F-4D97-AF65-F5344CB8AC3E}">
        <p14:creationId xmlns:p14="http://schemas.microsoft.com/office/powerpoint/2010/main" val="61680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Information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Daily routines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Topics we will cover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Uniform and equipment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Expectations, rewards and sanctions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Homework and reading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important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216110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89" y="307379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Daily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2400" dirty="0">
              <a:latin typeface="HfW cursive" pitchFamily="2" charset="0"/>
            </a:endParaRP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PE days are: Wednesday and Friday (3M), Thursday and Friday (3B). </a:t>
            </a: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Children to wear their kit to school with school shoes, change into trainers in school.</a:t>
            </a: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Year 3 children will have a library slot every Tuesday, books have to be quarantined for 72 hours, so only 1 book per child.</a:t>
            </a: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Reading records have been sent home, please record reading including how they found the book.</a:t>
            </a: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Colour banded reading books can be changed any day of the week, 1 per child.</a:t>
            </a: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Children are strongly encouraged to go to the toilet at break times and lunchtimes and avoid going during lesson times where possible.</a:t>
            </a:r>
          </a:p>
          <a:p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Children whose handwriting is consistently sized and joined will be awarded a pen. We aim to give as many children as possible a pen by the end of the year.</a:t>
            </a:r>
          </a:p>
        </p:txBody>
      </p:sp>
    </p:spTree>
    <p:extLst>
      <p:ext uri="{BB962C8B-B14F-4D97-AF65-F5344CB8AC3E}">
        <p14:creationId xmlns:p14="http://schemas.microsoft.com/office/powerpoint/2010/main" val="96873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Year 3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30749" cy="50691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Autumn: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Deadly 60 and Wonderful Winchester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Spring: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Rise of the Robots and Water Worlds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Summer: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Yabba Dabba Doo and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Warrior Britain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134780"/>
            <a:ext cx="2699792" cy="202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Uniform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9685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n-GB" dirty="0">
              <a:latin typeface="HfW cursive" pitchFamily="2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ask children to look smart.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 jewellery except watches and/or stud earrings.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Children should wear white t shirts, school sweatshirt or cardigans, which are bottle green and grey skirts, dresses or trousers.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Shoes should be dark coloured. No slip-ons/flip flops please.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make sure every item (including shoes!) are named.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Coats- Please ensure your child comes to school with the appropriate outdoor gear for the weather.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ensure your child has a named water bottle in school so that they access it throughout the day. 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5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 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House colour Kings Worthy T-shirt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White shorts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Tracksuit bottoms or leggings for Autumn and Winter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Trainers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Plimsolls or bare feet for indoor PE </a:t>
            </a:r>
          </a:p>
          <a:p>
            <a:pPr marL="0" indent="0">
              <a:buNone/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Girls need to tie their hair back.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Stud earrings will need to be covered with tape if the child is unable to take them out.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Friendship bracelets/loom bands/watches are not allowed.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Remember to wear jogging bottoms/jumpers when it’s cold. </a:t>
            </a:r>
          </a:p>
        </p:txBody>
      </p:sp>
    </p:spTree>
    <p:extLst>
      <p:ext uri="{BB962C8B-B14F-4D97-AF65-F5344CB8AC3E}">
        <p14:creationId xmlns:p14="http://schemas.microsoft.com/office/powerpoint/2010/main" val="217306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following items need to be in school every day.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Water bottles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bag (can be a rucksack or plastic bag)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Reading Diary (Monday and Friday in particular)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Lunchbox (if appropriate)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 equipment to be brought in one bag please to avoid overcrowding the cloakroom.</a:t>
            </a:r>
          </a:p>
        </p:txBody>
      </p:sp>
    </p:spTree>
    <p:extLst>
      <p:ext uri="{BB962C8B-B14F-4D97-AF65-F5344CB8AC3E}">
        <p14:creationId xmlns:p14="http://schemas.microsoft.com/office/powerpoint/2010/main" val="392611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latin typeface="HfW cursive" pitchFamily="2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77281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have reward systems to encourage good behaviour and focussed learning.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Superstars and Best Learner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House points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Awarding privileges and responsibilities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Celebration Assembly in Key Stages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Outstanding Certificate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Sanctions will be used if necessary in line with our behaviour policy (on website).</a:t>
            </a:r>
          </a:p>
        </p:txBody>
      </p:sp>
    </p:spTree>
    <p:extLst>
      <p:ext uri="{BB962C8B-B14F-4D97-AF65-F5344CB8AC3E}">
        <p14:creationId xmlns:p14="http://schemas.microsoft.com/office/powerpoint/2010/main" val="404597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274" y="26064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Home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Reading (4 times a week) –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Diaries will be checked weekly on a Friday.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Maths (Every two weeks):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Children will be set written maths work or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MyMaths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tasks. Children are expected to know all of their tables by the end of year 4 and therefore the sooner they start to learn them, the better.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English (Every two weeks):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Children will be set a mixture of handwriting challenges and spelling investigations fortnightly.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 homework is set on a Friday, to be handed in the following Wednesday, to be completed online or in homework books as appropriate.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5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866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HfW cursive</vt:lpstr>
      <vt:lpstr>Office Theme</vt:lpstr>
      <vt:lpstr>  Welcome to   Year 3  Meet the Teachers Mr A Abraham(3A) Mrs C Moore(3M)  </vt:lpstr>
      <vt:lpstr>Information contents</vt:lpstr>
      <vt:lpstr>Daily Routines</vt:lpstr>
      <vt:lpstr>Year 3 Topics</vt:lpstr>
      <vt:lpstr>Uniform</vt:lpstr>
      <vt:lpstr>PE Kit</vt:lpstr>
      <vt:lpstr>Equipment</vt:lpstr>
      <vt:lpstr> Expectations</vt:lpstr>
      <vt:lpstr>Home Learning</vt:lpstr>
      <vt:lpstr>Home Learning</vt:lpstr>
      <vt:lpstr>Other Important Information</vt:lpstr>
      <vt:lpstr>Other important Information</vt:lpstr>
      <vt:lpstr>Questions or concerns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 Year 2  Meet the Teachers</dc:title>
  <dc:creator>NS</dc:creator>
  <cp:lastModifiedBy>Caz Moore</cp:lastModifiedBy>
  <cp:revision>84</cp:revision>
  <cp:lastPrinted>2020-09-15T11:47:51Z</cp:lastPrinted>
  <dcterms:created xsi:type="dcterms:W3CDTF">2012-09-06T15:30:24Z</dcterms:created>
  <dcterms:modified xsi:type="dcterms:W3CDTF">2020-09-15T12:01:07Z</dcterms:modified>
</cp:coreProperties>
</file>