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5" r:id="rId10"/>
    <p:sldId id="270" r:id="rId11"/>
    <p:sldId id="266" r:id="rId12"/>
    <p:sldId id="267" r:id="rId13"/>
    <p:sldId id="268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66" autoAdjust="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494F-C7D3-4B51-97AB-DBF22AF455F1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4FC84-03F7-416C-B608-694EBF849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004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82FC49A-CE69-46F1-997C-FCEFBAD6B55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84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40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0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35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40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19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55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6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07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67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88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82FC49A-CE69-46F1-997C-FCEFBAD6B55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43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9046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GB" sz="4800" b="1" cap="none" dirty="0">
                <a:latin typeface="Arial" panose="020B0604020202020204" pitchFamily="34" charset="0"/>
                <a:cs typeface="Arial" panose="020B0604020202020204" pitchFamily="34" charset="0"/>
              </a:rPr>
              <a:t>Welcome to Year 3</a:t>
            </a:r>
            <a:br>
              <a:rPr lang="en-GB" sz="4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cap="none" dirty="0">
                <a:latin typeface="Arial" panose="020B0604020202020204" pitchFamily="34" charset="0"/>
                <a:cs typeface="Arial" panose="020B0604020202020204" pitchFamily="34" charset="0"/>
              </a:rPr>
              <a:t>Meet the teachers</a:t>
            </a:r>
            <a:br>
              <a:rPr lang="en-GB" sz="4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cap="none" dirty="0">
                <a:latin typeface="Arial" panose="020B0604020202020204" pitchFamily="34" charset="0"/>
                <a:cs typeface="Arial" panose="020B0604020202020204" pitchFamily="34" charset="0"/>
              </a:rPr>
              <a:t>Mrs R Holloway (3H)</a:t>
            </a:r>
            <a:br>
              <a:rPr lang="en-GB" sz="4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cap="none" dirty="0">
                <a:latin typeface="Arial" panose="020B0604020202020204" pitchFamily="34" charset="0"/>
                <a:cs typeface="Arial" panose="020B0604020202020204" pitchFamily="34" charset="0"/>
              </a:rPr>
              <a:t>Miss C Singleton (3S)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607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fW cursive" pitchFamily="2" charset="0"/>
              </a:rPr>
              <a:t>Home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 – Year 3 page</a:t>
            </a:r>
          </a:p>
          <a:p>
            <a:r>
              <a:rPr lang="en-GB" sz="2800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Termly Newsletter</a:t>
            </a:r>
          </a:p>
          <a:p>
            <a:r>
              <a:rPr lang="en-GB" sz="2800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whole school Newsletters</a:t>
            </a:r>
          </a:p>
          <a:p>
            <a:r>
              <a:rPr lang="en-GB" sz="2800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letters for visits</a:t>
            </a:r>
          </a:p>
          <a:p>
            <a:r>
              <a:rPr lang="en-GB" sz="2800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 mails</a:t>
            </a:r>
          </a:p>
          <a:p>
            <a:r>
              <a:rPr lang="en-GB" sz="2800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door</a:t>
            </a:r>
          </a:p>
          <a:p>
            <a:r>
              <a:rPr lang="en-GB" sz="2800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via the office</a:t>
            </a:r>
            <a:endParaRPr lang="en-GB" sz="2800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3524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524879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40"/>
            <a:ext cx="7290054" cy="149961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Other Important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Absence: Hampshire guidance.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Please ring/email or write to the school to inform us of   any absence.</a:t>
            </a:r>
            <a:endParaRPr lang="en-GB" b="1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Nuts: </a:t>
            </a: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nut allergies in school please do not send any form of nuts in your child’s lunchbox.</a:t>
            </a:r>
          </a:p>
          <a:p>
            <a:pPr marL="0" indent="0">
              <a:buNone/>
            </a:pPr>
            <a:endParaRPr lang="en-GB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Schools: </a:t>
            </a: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support of our commitment to being a healthy school, please do not send in sweets or cakes for birthdays.</a:t>
            </a:r>
          </a:p>
          <a:p>
            <a:pPr marL="0" indent="0">
              <a:buNone/>
            </a:pPr>
            <a:endParaRPr lang="en-GB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Snacks: </a:t>
            </a: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in KS2 are not provided with a snack at playtime, so they may bring their own. Please ensure that this is a healthy item such as:  fruit or veg</a:t>
            </a:r>
          </a:p>
          <a:p>
            <a:endParaRPr lang="en-GB" b="1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952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5216"/>
            <a:ext cx="7600950" cy="149961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Other important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507288" cy="4392488"/>
          </a:xfrm>
        </p:spPr>
        <p:txBody>
          <a:bodyPr>
            <a:normAutofit/>
          </a:bodyPr>
          <a:lstStyle/>
          <a:p>
            <a:r>
              <a:rPr lang="en-GB" b="1" dirty="0" err="1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Headlice</a:t>
            </a:r>
            <a:r>
              <a:rPr lang="en-GB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your child has an itchy head, please let us know so we can issue the standard letter!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Keeping hair tied back helps!</a:t>
            </a:r>
          </a:p>
          <a:p>
            <a:r>
              <a:rPr lang="en-GB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 for missing library books</a:t>
            </a:r>
          </a:p>
          <a:p>
            <a:endParaRPr lang="en-GB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228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85216"/>
            <a:ext cx="7590606" cy="149961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Questions or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in and see us if you have any concerns or write a note.</a:t>
            </a:r>
          </a:p>
          <a:p>
            <a:pPr marL="0" indent="0">
              <a:buNone/>
            </a:pPr>
            <a:endParaRPr lang="en-GB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feel it will take more than a minute or two, please make an appointment after school so we can discuss it properly.</a:t>
            </a:r>
          </a:p>
        </p:txBody>
      </p:sp>
    </p:spTree>
    <p:extLst>
      <p:ext uri="{BB962C8B-B14F-4D97-AF65-F5344CB8AC3E}">
        <p14:creationId xmlns:p14="http://schemas.microsoft.com/office/powerpoint/2010/main" val="61680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417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Information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routines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 we will cover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Uniform and equipment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Expectations, rewards and sanctions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200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Homework and reading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important information</a:t>
            </a:r>
          </a:p>
        </p:txBody>
      </p:sp>
    </p:spTree>
    <p:extLst>
      <p:ext uri="{BB962C8B-B14F-4D97-AF65-F5344CB8AC3E}">
        <p14:creationId xmlns:p14="http://schemas.microsoft.com/office/powerpoint/2010/main" val="216110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89" y="307379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Daily Routines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405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sz="2400" dirty="0">
              <a:latin typeface="HfW cursive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 days are: Monday and Thursday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will have a library slot every Friday.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We’ve sent home reading diaries, please record reading including how they found the book. Children on gold or above can record their own reading in their diary (date, title and a note on what they thought).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are strongly encouraged to go to the toilet at break times and lunchtimes to avoid going during lesson times where possible.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whose handwriting is consistently sized and joined will be awarded a pen. We aim to give as many children as possible a pen by the end of the year.</a:t>
            </a:r>
          </a:p>
        </p:txBody>
      </p:sp>
    </p:spTree>
    <p:extLst>
      <p:ext uri="{BB962C8B-B14F-4D97-AF65-F5344CB8AC3E}">
        <p14:creationId xmlns:p14="http://schemas.microsoft.com/office/powerpoint/2010/main" val="96873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25" y="1600200"/>
            <a:ext cx="8252424" cy="50691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GB" sz="2800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Autumn: 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Deadly 60 and Wonderful Winchester</a:t>
            </a:r>
          </a:p>
          <a:p>
            <a:r>
              <a:rPr lang="en-GB" sz="2800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Spring: 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 of the Robots and Water Worlds</a:t>
            </a:r>
          </a:p>
          <a:p>
            <a:r>
              <a:rPr lang="en-GB" sz="2800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Summer: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Yabba Dabba Do and 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the Jungle!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52" y="332656"/>
            <a:ext cx="7290054" cy="149961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4800" cap="none" dirty="0">
                <a:latin typeface="Arial" panose="020B0604020202020204" pitchFamily="34" charset="0"/>
                <a:cs typeface="Arial" panose="020B0604020202020204" pitchFamily="34" charset="0"/>
              </a:rPr>
              <a:t>Year 3 Topics</a:t>
            </a:r>
          </a:p>
        </p:txBody>
      </p:sp>
      <p:pic>
        <p:nvPicPr>
          <p:cNvPr id="1026" name="Picture 2" descr="Brond :: Deadly 60">
            <a:extLst>
              <a:ext uri="{FF2B5EF4-FFF2-40B4-BE49-F238E27FC236}">
                <a16:creationId xmlns:a16="http://schemas.microsoft.com/office/drawing/2014/main" id="{C1D9D368-126D-4162-AECA-993C3BC81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610751"/>
            <a:ext cx="2336276" cy="116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inchester Hampshire - Visit-Hampshire.co.uk">
            <a:extLst>
              <a:ext uri="{FF2B5EF4-FFF2-40B4-BE49-F238E27FC236}">
                <a16:creationId xmlns:a16="http://schemas.microsoft.com/office/drawing/2014/main" id="{867CF7E7-D00C-4768-8946-4F7983519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162" y="2844931"/>
            <a:ext cx="2038314" cy="116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ric Joyner Explores The World of Robots &amp; Donuts">
            <a:extLst>
              <a:ext uri="{FF2B5EF4-FFF2-40B4-BE49-F238E27FC236}">
                <a16:creationId xmlns:a16="http://schemas.microsoft.com/office/drawing/2014/main" id="{055DA2C0-A067-498A-AB6E-38C40CF67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19" y="4100513"/>
            <a:ext cx="1234481" cy="144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mazon Rainforest Holidays | Amazon Holidays, Tours &amp; Trips | Amazon  Trekking | Exodus">
            <a:extLst>
              <a:ext uri="{FF2B5EF4-FFF2-40B4-BE49-F238E27FC236}">
                <a16:creationId xmlns:a16="http://schemas.microsoft.com/office/drawing/2014/main" id="{440588F8-2558-4205-93CE-E3B65755D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372" y="5630162"/>
            <a:ext cx="1870018" cy="1051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6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96855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dirty="0">
              <a:latin typeface="HfW cursive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ask children to look smart.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jewellery except watches and/or stud earrings.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should wear white t shirts, school sweatshirts, cardigans or fleeces which are bottle green and grey skirts, dresses or trousers.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Shoes should be dark coloured. No slip-ons/flip flops please.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make sure every item (including shoes!) are named.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Coats- Please ensure your child comes to school with the appropriate outdoor gear for the weather.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ensure your child has a named water bottle in school so that they access it throughout the day.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5216"/>
            <a:ext cx="7600950" cy="1187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Uniform</a:t>
            </a:r>
          </a:p>
        </p:txBody>
      </p:sp>
    </p:spTree>
    <p:extLst>
      <p:ext uri="{BB962C8B-B14F-4D97-AF65-F5344CB8AC3E}">
        <p14:creationId xmlns:p14="http://schemas.microsoft.com/office/powerpoint/2010/main" val="259595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85216"/>
            <a:ext cx="7518598" cy="149961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 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 colour Kings Worthy T-shirt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 shorts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Tracksuit bottoms or leggings for Autumn and Winter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Plimsolls or bare feet for indoor PE </a:t>
            </a:r>
            <a:endParaRPr lang="en-GB" sz="1900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Girls need to tie their hair back.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 earrings will need to be covered with tape if the child is unable to take them out.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Friendship bracelets/loom bands/watches are not allowed.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wear jogging bottoms/jumpers when it’s cold. </a:t>
            </a:r>
          </a:p>
        </p:txBody>
      </p:sp>
    </p:spTree>
    <p:extLst>
      <p:ext uri="{BB962C8B-B14F-4D97-AF65-F5344CB8AC3E}">
        <p14:creationId xmlns:p14="http://schemas.microsoft.com/office/powerpoint/2010/main" val="2173068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85216"/>
            <a:ext cx="7590606" cy="149961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items need to be in school every day and </a:t>
            </a:r>
            <a:r>
              <a:rPr lang="en-GB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items need to be named please</a:t>
            </a:r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bottles</a:t>
            </a:r>
          </a:p>
          <a:p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 bags</a:t>
            </a:r>
          </a:p>
          <a:p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 Diary (Reading diaries will be checked once a week and house points for reading given out)</a:t>
            </a:r>
          </a:p>
          <a:p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can Reading diaries be brought in everyday </a:t>
            </a:r>
          </a:p>
          <a:p>
            <a:r>
              <a:rPr lang="en-GB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Trainers for PE</a:t>
            </a:r>
          </a:p>
        </p:txBody>
      </p:sp>
    </p:spTree>
    <p:extLst>
      <p:ext uri="{BB962C8B-B14F-4D97-AF65-F5344CB8AC3E}">
        <p14:creationId xmlns:p14="http://schemas.microsoft.com/office/powerpoint/2010/main" val="392611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85216"/>
            <a:ext cx="7518598" cy="149961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HfW cursive" pitchFamily="2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359532" y="2276872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follow the school behaviour system.</a:t>
            </a:r>
          </a:p>
          <a:p>
            <a:pPr algn="ctr"/>
            <a:endParaRPr lang="en-GB" sz="2400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Rewards for positive behaviour:</a:t>
            </a:r>
          </a:p>
          <a:p>
            <a:pPr algn="ctr"/>
            <a:endParaRPr lang="en-GB" sz="2400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GB" sz="24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Superstars, Best Learner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24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 points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24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Awarding privileges and responsibilities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24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Celebration Assembly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24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Outstanding Certificate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24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Sanctions will be used if necessary in line with our behaviour policy (on website).</a:t>
            </a:r>
          </a:p>
        </p:txBody>
      </p:sp>
    </p:spTree>
    <p:extLst>
      <p:ext uri="{BB962C8B-B14F-4D97-AF65-F5344CB8AC3E}">
        <p14:creationId xmlns:p14="http://schemas.microsoft.com/office/powerpoint/2010/main" val="4045976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Home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5122912" cy="37010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homework will be communicated via Google Classroom, please let us know if you need your child’s login sent home. </a:t>
            </a:r>
          </a:p>
          <a:p>
            <a:pPr marL="0" indent="0">
              <a:buNone/>
            </a:pPr>
            <a:endParaRPr lang="en-GB" sz="1600" b="1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 (4 times a week) – </a:t>
            </a:r>
            <a:r>
              <a:rPr lang="en-GB" sz="16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Diaries will be checked weekly, children who read 4 times in a week get 3 house points.</a:t>
            </a:r>
          </a:p>
          <a:p>
            <a:pPr marL="0" indent="0">
              <a:buNone/>
            </a:pPr>
            <a:endParaRPr lang="en-GB" sz="1600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 (Every two weeks): </a:t>
            </a:r>
            <a:r>
              <a:rPr lang="en-GB" sz="16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will be set maths tasks every fortnight. Children are expected to know all of their tables by the end of year 4 and therefore the sooner they start to learn them, the better. </a:t>
            </a:r>
          </a:p>
          <a:p>
            <a:pPr marL="0" indent="0">
              <a:buNone/>
            </a:pPr>
            <a:endParaRPr lang="en-GB" sz="1600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 (Every two weeks) </a:t>
            </a:r>
            <a:r>
              <a:rPr lang="en-GB" sz="1600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will be set spelling homework every fortnight.</a:t>
            </a:r>
            <a:endParaRPr lang="en-GB" sz="1600" b="1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066D56-3149-4185-8CD9-F1A318951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2595721"/>
            <a:ext cx="3205950" cy="309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50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rgbClr val="E2BDCA"/>
      </a:dk1>
      <a:lt1>
        <a:srgbClr val="EBE6F2"/>
      </a:lt1>
      <a:dk2>
        <a:srgbClr val="E5EBF2"/>
      </a:dk2>
      <a:lt2>
        <a:srgbClr val="D1BCE1"/>
      </a:lt2>
      <a:accent1>
        <a:srgbClr val="B55475"/>
      </a:accent1>
      <a:accent2>
        <a:srgbClr val="7153A0"/>
      </a:accent2>
      <a:accent3>
        <a:srgbClr val="4E74A3"/>
      </a:accent3>
      <a:accent4>
        <a:srgbClr val="6B3D8C"/>
      </a:accent4>
      <a:accent5>
        <a:srgbClr val="F7C890"/>
      </a:accent5>
      <a:accent6>
        <a:srgbClr val="BB9AD3"/>
      </a:accent6>
      <a:hlink>
        <a:srgbClr val="8E58B6"/>
      </a:hlink>
      <a:folHlink>
        <a:srgbClr val="7F6F6F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667</TotalTime>
  <Words>789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HfW cursive</vt:lpstr>
      <vt:lpstr>Tw Cen MT</vt:lpstr>
      <vt:lpstr>Tw Cen MT Condensed</vt:lpstr>
      <vt:lpstr>Wingdings</vt:lpstr>
      <vt:lpstr>Wingdings 3</vt:lpstr>
      <vt:lpstr>Integral</vt:lpstr>
      <vt:lpstr>Welcome to Year 3 Meet the teachers Mrs R Holloway (3H) Miss C Singleton (3S)</vt:lpstr>
      <vt:lpstr>Information contents</vt:lpstr>
      <vt:lpstr>Daily Routines</vt:lpstr>
      <vt:lpstr>Year 3 Topics</vt:lpstr>
      <vt:lpstr>Uniform</vt:lpstr>
      <vt:lpstr>PE Kit</vt:lpstr>
      <vt:lpstr>Equipment</vt:lpstr>
      <vt:lpstr> Expectations</vt:lpstr>
      <vt:lpstr>Home Learning</vt:lpstr>
      <vt:lpstr>Home Learning</vt:lpstr>
      <vt:lpstr>Other Important Information</vt:lpstr>
      <vt:lpstr>Other important Information</vt:lpstr>
      <vt:lpstr>Questions or concerns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 Year 2  Meet the Teachers</dc:title>
  <dc:creator>NS</dc:creator>
  <cp:lastModifiedBy>Rebecca Conlen</cp:lastModifiedBy>
  <cp:revision>96</cp:revision>
  <cp:lastPrinted>2022-09-21T14:45:41Z</cp:lastPrinted>
  <dcterms:created xsi:type="dcterms:W3CDTF">2012-09-06T15:30:24Z</dcterms:created>
  <dcterms:modified xsi:type="dcterms:W3CDTF">2023-09-04T17:13:13Z</dcterms:modified>
</cp:coreProperties>
</file>